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62" r:id="rId2"/>
  </p:sldIdLst>
  <p:sldSz cx="10972800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686"/>
    <p:restoredTop sz="94583"/>
  </p:normalViewPr>
  <p:slideViewPr>
    <p:cSldViewPr snapToGrid="0" snapToObjects="1">
      <p:cViewPr varScale="1">
        <p:scale>
          <a:sx n="78" d="100"/>
          <a:sy n="78" d="100"/>
        </p:scale>
        <p:origin x="84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1496484"/>
            <a:ext cx="9326880" cy="3183467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02717"/>
            <a:ext cx="8229600" cy="2207683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289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289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1" y="486834"/>
            <a:ext cx="2366010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1" y="486834"/>
            <a:ext cx="6960870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602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862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6" y="2279653"/>
            <a:ext cx="9464040" cy="3803649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6" y="6119286"/>
            <a:ext cx="9464040" cy="2000249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/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905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2434167"/>
            <a:ext cx="466344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2434167"/>
            <a:ext cx="466344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127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486836"/>
            <a:ext cx="9464040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2241551"/>
            <a:ext cx="4642008" cy="109854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3340100"/>
            <a:ext cx="4642008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1" y="2241551"/>
            <a:ext cx="4664869" cy="109854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1" y="3340100"/>
            <a:ext cx="4664869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298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169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67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609600"/>
            <a:ext cx="3539014" cy="213360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1316569"/>
            <a:ext cx="5554980" cy="6498167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2743200"/>
            <a:ext cx="3539014" cy="5082117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102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609600"/>
            <a:ext cx="3539014" cy="213360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1316569"/>
            <a:ext cx="5554980" cy="6498167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2743200"/>
            <a:ext cx="3539014" cy="5082117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596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486836"/>
            <a:ext cx="946404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2434167"/>
            <a:ext cx="946404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8475136"/>
            <a:ext cx="246888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8475136"/>
            <a:ext cx="370332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8475136"/>
            <a:ext cx="246888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57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9A783E6-ACB6-4544-91C2-A7C2EBD77AF4}"/>
              </a:ext>
            </a:extLst>
          </p:cNvPr>
          <p:cNvSpPr/>
          <p:nvPr/>
        </p:nvSpPr>
        <p:spPr>
          <a:xfrm>
            <a:off x="110357" y="74362"/>
            <a:ext cx="593263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Figure 6-source data2</a:t>
            </a:r>
            <a:endParaRPr lang="en-US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Figure 6B: WDR5; p-s6K; S6K; p-4E-BP1; 4E-BP1; Cleaved-caspase3; Vinculin (left-OSI-027 treatment; right-Everolimus)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8CFB68E-AFAE-564D-A2C2-FC05CBB9EB5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132" t="60776" r="14080"/>
          <a:stretch/>
        </p:blipFill>
        <p:spPr>
          <a:xfrm>
            <a:off x="6162348" y="7238070"/>
            <a:ext cx="4193628" cy="174654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B35FE51-7CCF-9F41-AA97-2A46EFA6A347}"/>
              </a:ext>
            </a:extLst>
          </p:cNvPr>
          <p:cNvSpPr/>
          <p:nvPr/>
        </p:nvSpPr>
        <p:spPr>
          <a:xfrm>
            <a:off x="6455802" y="7651117"/>
            <a:ext cx="1204269" cy="72207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9D27A47-7207-E843-A0C7-F5CFE7280A1D}"/>
              </a:ext>
            </a:extLst>
          </p:cNvPr>
          <p:cNvSpPr/>
          <p:nvPr/>
        </p:nvSpPr>
        <p:spPr>
          <a:xfrm>
            <a:off x="8641955" y="7852924"/>
            <a:ext cx="1067634" cy="53391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F1C7D3-276F-994C-B317-2EB154EB9BB3}"/>
              </a:ext>
            </a:extLst>
          </p:cNvPr>
          <p:cNvSpPr/>
          <p:nvPr/>
        </p:nvSpPr>
        <p:spPr>
          <a:xfrm>
            <a:off x="7555273" y="6928669"/>
            <a:ext cx="13311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Cleaved caspase 3</a:t>
            </a:r>
            <a:endParaRPr lang="en-US" sz="1200" b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FFD9D4C-C4FC-3542-BB19-CAC61515BF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235" t="10359" r="19765" b="30158"/>
          <a:stretch/>
        </p:blipFill>
        <p:spPr>
          <a:xfrm>
            <a:off x="6294433" y="101283"/>
            <a:ext cx="3557813" cy="247519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2362D5B-674C-9D4A-8AC8-D052D942A15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511" t="9727" r="19489" b="30791"/>
          <a:stretch/>
        </p:blipFill>
        <p:spPr>
          <a:xfrm>
            <a:off x="851324" y="3368891"/>
            <a:ext cx="3557813" cy="24751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2BA79CAC-937A-2A4A-965B-444FB463D4D4}"/>
              </a:ext>
            </a:extLst>
          </p:cNvPr>
          <p:cNvSpPr/>
          <p:nvPr/>
        </p:nvSpPr>
        <p:spPr>
          <a:xfrm>
            <a:off x="1224419" y="3985967"/>
            <a:ext cx="1035276" cy="38864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3112F48-39B9-4541-BD5F-4F21450D8F83}"/>
              </a:ext>
            </a:extLst>
          </p:cNvPr>
          <p:cNvSpPr/>
          <p:nvPr/>
        </p:nvSpPr>
        <p:spPr>
          <a:xfrm>
            <a:off x="3099544" y="3985967"/>
            <a:ext cx="1035276" cy="38864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7B60DAA-BECB-7F46-8F44-09BF59256A34}"/>
              </a:ext>
            </a:extLst>
          </p:cNvPr>
          <p:cNvSpPr/>
          <p:nvPr/>
        </p:nvSpPr>
        <p:spPr>
          <a:xfrm>
            <a:off x="6631481" y="1905930"/>
            <a:ext cx="1035276" cy="38864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169F09-46FF-6046-8EAC-5BB1E7360910}"/>
              </a:ext>
            </a:extLst>
          </p:cNvPr>
          <p:cNvSpPr/>
          <p:nvPr/>
        </p:nvSpPr>
        <p:spPr>
          <a:xfrm>
            <a:off x="8624183" y="1905930"/>
            <a:ext cx="1035276" cy="38864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8EDF000-8F6B-A44D-8718-4A71B4399102}"/>
              </a:ext>
            </a:extLst>
          </p:cNvPr>
          <p:cNvSpPr/>
          <p:nvPr/>
        </p:nvSpPr>
        <p:spPr>
          <a:xfrm>
            <a:off x="2321340" y="3125035"/>
            <a:ext cx="54514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P-S6K</a:t>
            </a:r>
            <a:endParaRPr lang="en-US" sz="1200" b="1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C11D3D6-21D7-414B-86EE-1D4240B65517}"/>
              </a:ext>
            </a:extLst>
          </p:cNvPr>
          <p:cNvSpPr/>
          <p:nvPr/>
        </p:nvSpPr>
        <p:spPr>
          <a:xfrm>
            <a:off x="7772159" y="1491642"/>
            <a:ext cx="7587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P-4E-BP1</a:t>
            </a:r>
            <a:endParaRPr lang="en-US" sz="1200" b="1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F1BACBA-D4DF-0B4B-8B97-7D0E568ABC8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9654" t="24007" r="23898" b="34958"/>
          <a:stretch/>
        </p:blipFill>
        <p:spPr>
          <a:xfrm>
            <a:off x="860132" y="1350631"/>
            <a:ext cx="3549005" cy="1719962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B844FC48-C26A-0143-AD40-AE12CDE56E84}"/>
              </a:ext>
            </a:extLst>
          </p:cNvPr>
          <p:cNvSpPr/>
          <p:nvPr/>
        </p:nvSpPr>
        <p:spPr>
          <a:xfrm>
            <a:off x="1060439" y="2561910"/>
            <a:ext cx="1015496" cy="35791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FA8A73B-DBEC-E242-9462-274A5FA18074}"/>
              </a:ext>
            </a:extLst>
          </p:cNvPr>
          <p:cNvSpPr/>
          <p:nvPr/>
        </p:nvSpPr>
        <p:spPr>
          <a:xfrm>
            <a:off x="2998475" y="2576473"/>
            <a:ext cx="1015496" cy="35791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A7435D4-F267-C248-99D5-20FB2A550352}"/>
              </a:ext>
            </a:extLst>
          </p:cNvPr>
          <p:cNvSpPr/>
          <p:nvPr/>
        </p:nvSpPr>
        <p:spPr>
          <a:xfrm>
            <a:off x="2259695" y="1078633"/>
            <a:ext cx="5870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WDR5</a:t>
            </a:r>
            <a:endParaRPr lang="en-US" sz="1200" b="1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E56ED5D9-FF13-4C41-A563-4CAB5BB5DBF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3994" t="4139" r="19574" b="39243"/>
          <a:stretch/>
        </p:blipFill>
        <p:spPr>
          <a:xfrm>
            <a:off x="860132" y="6470998"/>
            <a:ext cx="3549005" cy="2373806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A109D972-387E-254E-B54E-AC077006205A}"/>
              </a:ext>
            </a:extLst>
          </p:cNvPr>
          <p:cNvSpPr/>
          <p:nvPr/>
        </p:nvSpPr>
        <p:spPr>
          <a:xfrm>
            <a:off x="2276574" y="6087937"/>
            <a:ext cx="42030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S6K</a:t>
            </a:r>
            <a:endParaRPr lang="en-US" sz="1200" b="1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92F02E4-37B0-3F44-BABA-7EF9ABBFD58B}"/>
              </a:ext>
            </a:extLst>
          </p:cNvPr>
          <p:cNvSpPr/>
          <p:nvPr/>
        </p:nvSpPr>
        <p:spPr>
          <a:xfrm>
            <a:off x="1261350" y="7133054"/>
            <a:ext cx="1035276" cy="38864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4AD2013-3182-0E46-9CF6-64A185F0C6AA}"/>
              </a:ext>
            </a:extLst>
          </p:cNvPr>
          <p:cNvSpPr/>
          <p:nvPr/>
        </p:nvSpPr>
        <p:spPr>
          <a:xfrm>
            <a:off x="3185592" y="7138404"/>
            <a:ext cx="1035276" cy="38864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DADFA38B-64BD-6646-9FC0-3376A267386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4250" t="5118" r="18637" b="39692"/>
          <a:stretch/>
        </p:blipFill>
        <p:spPr>
          <a:xfrm>
            <a:off x="6294433" y="2636442"/>
            <a:ext cx="3593334" cy="2314908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FF4994AB-A25D-724E-8D0C-19993D67E08A}"/>
              </a:ext>
            </a:extLst>
          </p:cNvPr>
          <p:cNvSpPr/>
          <p:nvPr/>
        </p:nvSpPr>
        <p:spPr>
          <a:xfrm>
            <a:off x="6401080" y="3966949"/>
            <a:ext cx="1063940" cy="38864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2602BA3-432C-5546-B6F7-20AB5BAD9597}"/>
              </a:ext>
            </a:extLst>
          </p:cNvPr>
          <p:cNvSpPr/>
          <p:nvPr/>
        </p:nvSpPr>
        <p:spPr>
          <a:xfrm>
            <a:off x="8368212" y="4053261"/>
            <a:ext cx="1036391" cy="38864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3715035-00D1-CE40-862A-06EDA96C2C44}"/>
              </a:ext>
            </a:extLst>
          </p:cNvPr>
          <p:cNvSpPr/>
          <p:nvPr/>
        </p:nvSpPr>
        <p:spPr>
          <a:xfrm>
            <a:off x="7837081" y="4586863"/>
            <a:ext cx="62889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4E-BP1</a:t>
            </a:r>
            <a:endParaRPr lang="en-US" sz="1200" b="1" dirty="0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0C69D580-F5D5-6946-9038-C45A7B61B2A9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8919" t="24202" r="23290" b="34571"/>
          <a:stretch/>
        </p:blipFill>
        <p:spPr>
          <a:xfrm>
            <a:off x="6294433" y="5015682"/>
            <a:ext cx="3649365" cy="1735601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DC45AE47-C11F-F446-8D09-83975862F775}"/>
              </a:ext>
            </a:extLst>
          </p:cNvPr>
          <p:cNvSpPr/>
          <p:nvPr/>
        </p:nvSpPr>
        <p:spPr>
          <a:xfrm>
            <a:off x="6525966" y="5307913"/>
            <a:ext cx="1063940" cy="38864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ED6E25EB-819E-CD4D-AB99-86899E826E40}"/>
              </a:ext>
            </a:extLst>
          </p:cNvPr>
          <p:cNvSpPr/>
          <p:nvPr/>
        </p:nvSpPr>
        <p:spPr>
          <a:xfrm>
            <a:off x="8478982" y="5307913"/>
            <a:ext cx="964911" cy="38864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AA9C7C7-E6DA-8045-B170-9D2F3A31EAD8}"/>
              </a:ext>
            </a:extLst>
          </p:cNvPr>
          <p:cNvSpPr/>
          <p:nvPr/>
        </p:nvSpPr>
        <p:spPr>
          <a:xfrm>
            <a:off x="7811411" y="5056244"/>
            <a:ext cx="7056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Vinculin</a:t>
            </a:r>
            <a:endParaRPr lang="en-US" sz="1200" b="1" dirty="0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C47AD0B3-7A51-1547-AAE5-5683F1990828}"/>
              </a:ext>
            </a:extLst>
          </p:cNvPr>
          <p:cNvCxnSpPr>
            <a:cxnSpLocks/>
            <a:endCxn id="19" idx="3"/>
          </p:cNvCxnSpPr>
          <p:nvPr/>
        </p:nvCxnSpPr>
        <p:spPr>
          <a:xfrm flipV="1">
            <a:off x="851324" y="2210612"/>
            <a:ext cx="3557813" cy="21093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B306F42-845C-7149-82C1-F0BE64A2744E}"/>
              </a:ext>
            </a:extLst>
          </p:cNvPr>
          <p:cNvCxnSpPr>
            <a:cxnSpLocks/>
          </p:cNvCxnSpPr>
          <p:nvPr/>
        </p:nvCxnSpPr>
        <p:spPr>
          <a:xfrm flipV="1">
            <a:off x="815007" y="4618470"/>
            <a:ext cx="3557813" cy="21093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3B8C9910-9B42-AC4C-9B5B-9909F9D78F97}"/>
              </a:ext>
            </a:extLst>
          </p:cNvPr>
          <p:cNvCxnSpPr>
            <a:cxnSpLocks/>
          </p:cNvCxnSpPr>
          <p:nvPr/>
        </p:nvCxnSpPr>
        <p:spPr>
          <a:xfrm flipV="1">
            <a:off x="815006" y="7657901"/>
            <a:ext cx="3557813" cy="21093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271EDB4A-285A-CF40-9869-BF8DB0957A7D}"/>
              </a:ext>
            </a:extLst>
          </p:cNvPr>
          <p:cNvCxnSpPr>
            <a:cxnSpLocks/>
          </p:cNvCxnSpPr>
          <p:nvPr/>
        </p:nvCxnSpPr>
        <p:spPr>
          <a:xfrm flipV="1">
            <a:off x="6294432" y="1290006"/>
            <a:ext cx="3557813" cy="21093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D2ACF7AE-C521-1143-9DAB-6EBDDEE00830}"/>
              </a:ext>
            </a:extLst>
          </p:cNvPr>
          <p:cNvCxnSpPr>
            <a:cxnSpLocks/>
          </p:cNvCxnSpPr>
          <p:nvPr/>
        </p:nvCxnSpPr>
        <p:spPr>
          <a:xfrm flipV="1">
            <a:off x="6192188" y="3793231"/>
            <a:ext cx="3557813" cy="21093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8F49C95-56DD-204E-AAA9-858D679F7A6B}"/>
              </a:ext>
            </a:extLst>
          </p:cNvPr>
          <p:cNvCxnSpPr>
            <a:cxnSpLocks/>
          </p:cNvCxnSpPr>
          <p:nvPr/>
        </p:nvCxnSpPr>
        <p:spPr>
          <a:xfrm flipV="1">
            <a:off x="6294431" y="5862389"/>
            <a:ext cx="3557813" cy="21093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B01AACAD-3DEA-744D-B84A-E740BBFC58A6}"/>
              </a:ext>
            </a:extLst>
          </p:cNvPr>
          <p:cNvSpPr txBox="1"/>
          <p:nvPr/>
        </p:nvSpPr>
        <p:spPr>
          <a:xfrm>
            <a:off x="487055" y="6868282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150-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1A51E8A-C756-7E47-844B-E9874260397D}"/>
              </a:ext>
            </a:extLst>
          </p:cNvPr>
          <p:cNvSpPr txBox="1"/>
          <p:nvPr/>
        </p:nvSpPr>
        <p:spPr>
          <a:xfrm>
            <a:off x="487753" y="7001529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100-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66C578B-63DB-A34C-8CB3-8B1906FC42FB}"/>
              </a:ext>
            </a:extLst>
          </p:cNvPr>
          <p:cNvSpPr txBox="1"/>
          <p:nvPr/>
        </p:nvSpPr>
        <p:spPr>
          <a:xfrm>
            <a:off x="566299" y="7129653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75-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AD67CC1-B827-434C-935F-BBC9F978C409}"/>
              </a:ext>
            </a:extLst>
          </p:cNvPr>
          <p:cNvSpPr txBox="1"/>
          <p:nvPr/>
        </p:nvSpPr>
        <p:spPr>
          <a:xfrm>
            <a:off x="542707" y="7335936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50-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D9EFEA4-1E83-9B46-8B24-16AEAE9C50A2}"/>
              </a:ext>
            </a:extLst>
          </p:cNvPr>
          <p:cNvSpPr txBox="1"/>
          <p:nvPr/>
        </p:nvSpPr>
        <p:spPr>
          <a:xfrm>
            <a:off x="472263" y="6739854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250-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108968D-FB06-E34F-B73D-DA3BE50472F0}"/>
              </a:ext>
            </a:extLst>
          </p:cNvPr>
          <p:cNvSpPr txBox="1"/>
          <p:nvPr/>
        </p:nvSpPr>
        <p:spPr>
          <a:xfrm>
            <a:off x="5917872" y="5295844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150-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737D762-AB08-9D4A-8F4A-1EA00AD09D1A}"/>
              </a:ext>
            </a:extLst>
          </p:cNvPr>
          <p:cNvSpPr txBox="1"/>
          <p:nvPr/>
        </p:nvSpPr>
        <p:spPr>
          <a:xfrm>
            <a:off x="5917872" y="5433215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100-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1AD6696-2240-2949-A9EC-582695A5D7FD}"/>
              </a:ext>
            </a:extLst>
          </p:cNvPr>
          <p:cNvSpPr txBox="1"/>
          <p:nvPr/>
        </p:nvSpPr>
        <p:spPr>
          <a:xfrm>
            <a:off x="5996418" y="5563023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75-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24D8100-602A-7E42-B240-3991BFCE2714}"/>
              </a:ext>
            </a:extLst>
          </p:cNvPr>
          <p:cNvSpPr txBox="1"/>
          <p:nvPr/>
        </p:nvSpPr>
        <p:spPr>
          <a:xfrm>
            <a:off x="5917872" y="5172999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250-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D137716-ECBF-A54A-9C1D-80A0FA3FC958}"/>
              </a:ext>
            </a:extLst>
          </p:cNvPr>
          <p:cNvSpPr txBox="1"/>
          <p:nvPr/>
        </p:nvSpPr>
        <p:spPr>
          <a:xfrm>
            <a:off x="5996418" y="5879257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50-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B6AC9384-11F7-0048-AAF8-7DE3E210A1B2}"/>
              </a:ext>
            </a:extLst>
          </p:cNvPr>
          <p:cNvSpPr txBox="1"/>
          <p:nvPr/>
        </p:nvSpPr>
        <p:spPr>
          <a:xfrm>
            <a:off x="5996418" y="6159545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37-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908A7CC-A10C-6945-A803-FF31A1706700}"/>
              </a:ext>
            </a:extLst>
          </p:cNvPr>
          <p:cNvSpPr txBox="1"/>
          <p:nvPr/>
        </p:nvSpPr>
        <p:spPr>
          <a:xfrm>
            <a:off x="5911397" y="2970881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150-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0B8EAEE-67D3-8D42-B0EB-781247BD724F}"/>
              </a:ext>
            </a:extLst>
          </p:cNvPr>
          <p:cNvSpPr txBox="1"/>
          <p:nvPr/>
        </p:nvSpPr>
        <p:spPr>
          <a:xfrm>
            <a:off x="5911397" y="3108252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100-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17680EB-2A72-854A-B124-C19909CF39EF}"/>
              </a:ext>
            </a:extLst>
          </p:cNvPr>
          <p:cNvSpPr txBox="1"/>
          <p:nvPr/>
        </p:nvSpPr>
        <p:spPr>
          <a:xfrm>
            <a:off x="5989943" y="3238060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75-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A44A25D-C24A-7840-A612-3EC21782D5A6}"/>
              </a:ext>
            </a:extLst>
          </p:cNvPr>
          <p:cNvSpPr txBox="1"/>
          <p:nvPr/>
        </p:nvSpPr>
        <p:spPr>
          <a:xfrm>
            <a:off x="5911397" y="2848036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250-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6705812-AA02-F840-87A2-CBD3564B0A30}"/>
              </a:ext>
            </a:extLst>
          </p:cNvPr>
          <p:cNvSpPr txBox="1"/>
          <p:nvPr/>
        </p:nvSpPr>
        <p:spPr>
          <a:xfrm>
            <a:off x="5989943" y="3450781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50-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A5349A5-7FDF-EF42-9617-5DBE6D5A61DD}"/>
              </a:ext>
            </a:extLst>
          </p:cNvPr>
          <p:cNvSpPr txBox="1"/>
          <p:nvPr/>
        </p:nvSpPr>
        <p:spPr>
          <a:xfrm>
            <a:off x="5912372" y="318126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150-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FBE996E-DB12-E740-9A33-D7556D824E0F}"/>
              </a:ext>
            </a:extLst>
          </p:cNvPr>
          <p:cNvSpPr txBox="1"/>
          <p:nvPr/>
        </p:nvSpPr>
        <p:spPr>
          <a:xfrm>
            <a:off x="5912372" y="455497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100-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B8474A4-1083-5B40-A985-764E325CFB9B}"/>
              </a:ext>
            </a:extLst>
          </p:cNvPr>
          <p:cNvSpPr txBox="1"/>
          <p:nvPr/>
        </p:nvSpPr>
        <p:spPr>
          <a:xfrm>
            <a:off x="5990918" y="585305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75-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D2F21F07-2648-F541-A5D1-C952D29EC796}"/>
              </a:ext>
            </a:extLst>
          </p:cNvPr>
          <p:cNvSpPr txBox="1"/>
          <p:nvPr/>
        </p:nvSpPr>
        <p:spPr>
          <a:xfrm>
            <a:off x="5912372" y="195281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250-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C048DDA-9A75-124C-99B6-6CC6DFA8B518}"/>
              </a:ext>
            </a:extLst>
          </p:cNvPr>
          <p:cNvSpPr txBox="1"/>
          <p:nvPr/>
        </p:nvSpPr>
        <p:spPr>
          <a:xfrm>
            <a:off x="5990918" y="901539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50-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2FE9F8F-A3A8-9840-AF93-6061081EB19D}"/>
              </a:ext>
            </a:extLst>
          </p:cNvPr>
          <p:cNvSpPr txBox="1"/>
          <p:nvPr/>
        </p:nvSpPr>
        <p:spPr>
          <a:xfrm>
            <a:off x="5990918" y="1181827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37-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265E215-3F41-D04B-AE5F-3073C6463227}"/>
              </a:ext>
            </a:extLst>
          </p:cNvPr>
          <p:cNvSpPr txBox="1"/>
          <p:nvPr/>
        </p:nvSpPr>
        <p:spPr>
          <a:xfrm>
            <a:off x="503250" y="1631520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150-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F7993C5A-9537-3E4B-A489-9E829928BE07}"/>
              </a:ext>
            </a:extLst>
          </p:cNvPr>
          <p:cNvSpPr txBox="1"/>
          <p:nvPr/>
        </p:nvSpPr>
        <p:spPr>
          <a:xfrm>
            <a:off x="503250" y="1768891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100-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E3F731F-D13A-5540-A2C1-A45B30F11340}"/>
              </a:ext>
            </a:extLst>
          </p:cNvPr>
          <p:cNvSpPr txBox="1"/>
          <p:nvPr/>
        </p:nvSpPr>
        <p:spPr>
          <a:xfrm>
            <a:off x="581796" y="1898699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75-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6F671B9-A9D2-9449-B2A2-6643ED2D400D}"/>
              </a:ext>
            </a:extLst>
          </p:cNvPr>
          <p:cNvSpPr txBox="1"/>
          <p:nvPr/>
        </p:nvSpPr>
        <p:spPr>
          <a:xfrm>
            <a:off x="503250" y="1508675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250-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5E37E775-D7D7-044B-B97A-2A1FC8E7431B}"/>
              </a:ext>
            </a:extLst>
          </p:cNvPr>
          <p:cNvSpPr txBox="1"/>
          <p:nvPr/>
        </p:nvSpPr>
        <p:spPr>
          <a:xfrm>
            <a:off x="581796" y="2214933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50-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BBD9BF85-D211-B74C-B481-7DFF8AF90602}"/>
              </a:ext>
            </a:extLst>
          </p:cNvPr>
          <p:cNvSpPr txBox="1"/>
          <p:nvPr/>
        </p:nvSpPr>
        <p:spPr>
          <a:xfrm>
            <a:off x="581796" y="2495221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37-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E2E6A9B-CA97-AF4B-8BD9-3CFEA6F39937}"/>
              </a:ext>
            </a:extLst>
          </p:cNvPr>
          <p:cNvSpPr txBox="1"/>
          <p:nvPr/>
        </p:nvSpPr>
        <p:spPr>
          <a:xfrm>
            <a:off x="464161" y="3644120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150-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FA9800F3-0CF8-C241-8420-6F43263598AF}"/>
              </a:ext>
            </a:extLst>
          </p:cNvPr>
          <p:cNvSpPr txBox="1"/>
          <p:nvPr/>
        </p:nvSpPr>
        <p:spPr>
          <a:xfrm>
            <a:off x="464161" y="3781491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100-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44F2895-2A39-994C-91DB-554EB3D1DD33}"/>
              </a:ext>
            </a:extLst>
          </p:cNvPr>
          <p:cNvSpPr txBox="1"/>
          <p:nvPr/>
        </p:nvSpPr>
        <p:spPr>
          <a:xfrm>
            <a:off x="542707" y="3911299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75-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C6B79235-0231-0840-8AF8-73FAA8183FBF}"/>
              </a:ext>
            </a:extLst>
          </p:cNvPr>
          <p:cNvSpPr txBox="1"/>
          <p:nvPr/>
        </p:nvSpPr>
        <p:spPr>
          <a:xfrm>
            <a:off x="464161" y="3521275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250-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BE7DD93-849F-FF48-AAEE-77A98B38E03B}"/>
              </a:ext>
            </a:extLst>
          </p:cNvPr>
          <p:cNvSpPr txBox="1"/>
          <p:nvPr/>
        </p:nvSpPr>
        <p:spPr>
          <a:xfrm>
            <a:off x="542707" y="4184403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50-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1350AA3-7128-F64C-8543-46FDF7BA87D1}"/>
              </a:ext>
            </a:extLst>
          </p:cNvPr>
          <p:cNvSpPr txBox="1"/>
          <p:nvPr/>
        </p:nvSpPr>
        <p:spPr>
          <a:xfrm>
            <a:off x="542707" y="4464691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37-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C69E605-7763-0F42-9BB2-5C82127D75E8}"/>
              </a:ext>
            </a:extLst>
          </p:cNvPr>
          <p:cNvSpPr txBox="1"/>
          <p:nvPr/>
        </p:nvSpPr>
        <p:spPr>
          <a:xfrm>
            <a:off x="546562" y="4829339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25-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85E13714-C271-4644-8AE9-BB7188DEC25A}"/>
              </a:ext>
            </a:extLst>
          </p:cNvPr>
          <p:cNvSpPr txBox="1"/>
          <p:nvPr/>
        </p:nvSpPr>
        <p:spPr>
          <a:xfrm>
            <a:off x="546562" y="5076035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20-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F23A596-5527-8C4A-A932-C23EBAD3ECCD}"/>
              </a:ext>
            </a:extLst>
          </p:cNvPr>
          <p:cNvSpPr txBox="1"/>
          <p:nvPr/>
        </p:nvSpPr>
        <p:spPr>
          <a:xfrm>
            <a:off x="546562" y="5349746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15-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0FD27F28-8E56-8845-93E5-1708E94BE124}"/>
              </a:ext>
            </a:extLst>
          </p:cNvPr>
          <p:cNvSpPr txBox="1"/>
          <p:nvPr/>
        </p:nvSpPr>
        <p:spPr>
          <a:xfrm>
            <a:off x="6004953" y="1550550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25-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EF1B411-CDE6-3B46-81B9-F02186DDC376}"/>
              </a:ext>
            </a:extLst>
          </p:cNvPr>
          <p:cNvSpPr txBox="1"/>
          <p:nvPr/>
        </p:nvSpPr>
        <p:spPr>
          <a:xfrm>
            <a:off x="6004953" y="1797246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20-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FB449BEF-43FE-E14E-B266-EB39D2FFA151}"/>
              </a:ext>
            </a:extLst>
          </p:cNvPr>
          <p:cNvSpPr txBox="1"/>
          <p:nvPr/>
        </p:nvSpPr>
        <p:spPr>
          <a:xfrm>
            <a:off x="6004953" y="2070957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15-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18285886-4CF4-9340-97EE-11CD412EA34A}"/>
              </a:ext>
            </a:extLst>
          </p:cNvPr>
          <p:cNvSpPr txBox="1"/>
          <p:nvPr/>
        </p:nvSpPr>
        <p:spPr>
          <a:xfrm>
            <a:off x="5989943" y="3699096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25-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59B119B3-DCCB-3D45-BD84-B42570B0EDE6}"/>
              </a:ext>
            </a:extLst>
          </p:cNvPr>
          <p:cNvSpPr txBox="1"/>
          <p:nvPr/>
        </p:nvSpPr>
        <p:spPr>
          <a:xfrm>
            <a:off x="5989943" y="3945792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20-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06D3E29F-40F4-A546-B9AB-49CA2267972E}"/>
              </a:ext>
            </a:extLst>
          </p:cNvPr>
          <p:cNvSpPr txBox="1"/>
          <p:nvPr/>
        </p:nvSpPr>
        <p:spPr>
          <a:xfrm>
            <a:off x="5989943" y="4219503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15-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ACC08A03-33CD-6545-8234-D78D21616776}"/>
              </a:ext>
            </a:extLst>
          </p:cNvPr>
          <p:cNvSpPr txBox="1"/>
          <p:nvPr/>
        </p:nvSpPr>
        <p:spPr>
          <a:xfrm>
            <a:off x="550809" y="7552028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25-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B0D7E8EF-EDFF-F149-AAEC-9755676F017C}"/>
              </a:ext>
            </a:extLst>
          </p:cNvPr>
          <p:cNvSpPr txBox="1"/>
          <p:nvPr/>
        </p:nvSpPr>
        <p:spPr>
          <a:xfrm>
            <a:off x="550809" y="7798724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20-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7AE4EE76-CCDE-F44E-9569-359B38001BB3}"/>
              </a:ext>
            </a:extLst>
          </p:cNvPr>
          <p:cNvSpPr txBox="1"/>
          <p:nvPr/>
        </p:nvSpPr>
        <p:spPr>
          <a:xfrm>
            <a:off x="550809" y="8090363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15-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2A63015B-BE3D-044E-9E9A-962EA0A93DE4}"/>
              </a:ext>
            </a:extLst>
          </p:cNvPr>
          <p:cNvSpPr txBox="1"/>
          <p:nvPr/>
        </p:nvSpPr>
        <p:spPr>
          <a:xfrm>
            <a:off x="5868524" y="7587512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25-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872D13AE-73C0-D846-B541-D060F8F94053}"/>
              </a:ext>
            </a:extLst>
          </p:cNvPr>
          <p:cNvSpPr txBox="1"/>
          <p:nvPr/>
        </p:nvSpPr>
        <p:spPr>
          <a:xfrm>
            <a:off x="5868524" y="7834208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20-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373A05E-BB7E-E34B-B408-85772B088036}"/>
              </a:ext>
            </a:extLst>
          </p:cNvPr>
          <p:cNvSpPr txBox="1"/>
          <p:nvPr/>
        </p:nvSpPr>
        <p:spPr>
          <a:xfrm>
            <a:off x="5868524" y="8125847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15-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31BBB523-529A-144A-BFD1-512D19D360DE}"/>
              </a:ext>
            </a:extLst>
          </p:cNvPr>
          <p:cNvSpPr txBox="1"/>
          <p:nvPr/>
        </p:nvSpPr>
        <p:spPr>
          <a:xfrm>
            <a:off x="5860818" y="7208254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37-</a:t>
            </a:r>
          </a:p>
        </p:txBody>
      </p:sp>
    </p:spTree>
    <p:extLst>
      <p:ext uri="{BB962C8B-B14F-4D97-AF65-F5344CB8AC3E}">
        <p14:creationId xmlns:p14="http://schemas.microsoft.com/office/powerpoint/2010/main" val="5057204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1676</TotalTime>
  <Words>84</Words>
  <Application>Microsoft Office PowerPoint</Application>
  <PresentationFormat>Custom</PresentationFormat>
  <Paragraphs>59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Jocelyn Chen</dc:creator>
  <cp:lastModifiedBy>Yan, Qin</cp:lastModifiedBy>
  <cp:revision>62</cp:revision>
  <dcterms:created xsi:type="dcterms:W3CDTF">2022-03-15T20:13:12Z</dcterms:created>
  <dcterms:modified xsi:type="dcterms:W3CDTF">2022-03-29T02:30:15Z</dcterms:modified>
</cp:coreProperties>
</file>